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5" r:id="rId5"/>
    <p:sldId id="274" r:id="rId6"/>
    <p:sldId id="273" r:id="rId7"/>
    <p:sldId id="271" r:id="rId8"/>
    <p:sldId id="270" r:id="rId9"/>
    <p:sldId id="269" r:id="rId10"/>
    <p:sldId id="260" r:id="rId11"/>
    <p:sldId id="267" r:id="rId12"/>
    <p:sldId id="265" r:id="rId13"/>
    <p:sldId id="266" r:id="rId14"/>
    <p:sldId id="264" r:id="rId15"/>
    <p:sldId id="261" r:id="rId16"/>
    <p:sldId id="262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2332-0890-475C-95FE-206FC1A62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A83FB-880F-4BFD-9EF9-18606D943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44158-5839-455C-9017-9D771358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A7FE-0E67-4CDD-852F-7AFA002A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4DE4-8B9F-4F9F-83E9-AF291A2B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499A-A68B-4CB7-B96B-DE62FEC4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6A6D3-3371-4CD0-99DB-C4F3B5E2C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53B9C-53C7-4F52-8D99-147B1914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5A6D2-5131-4CA8-A34C-EB05F7ED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177-895E-45DA-A92C-EEF06491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37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40C65-F1DD-45A9-81D2-74B0347A4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F6601-F090-421A-AE8D-D25A4572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045F-667D-44C7-BBC0-48E9602C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611E6-58C9-4FA6-935A-006E7D00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C020-5EA1-46B7-B6AC-16710E46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6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9C18-8BE2-48AC-A25C-CB6D8E45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262E-DFD4-4B71-9AA8-B4B43935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75796-6270-4BC5-9E9C-B78E19745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43D1B-AA42-4887-8633-ED7EAB9B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B825-1329-4963-A285-0292C74A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54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EB513-1C9E-4F57-94B6-7D1679CE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466D3-4BF5-4435-8B88-43FB9A807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56D2-5D80-4E0E-80C5-16895062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1E77-CDF8-4148-BFDE-3B312CCC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765FA-6B69-4369-A915-748B6478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8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D649-C035-4EC6-9921-5661010E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58D2-1EFE-41F3-895E-7FE2F87C2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BAC9A-2F15-42A0-A880-78B58342A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954A6-2E6F-4C49-B7E6-54DB6825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38F71-7562-4CA8-8EED-249F3A98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03A7B-3CC0-44A0-92CB-DE653B08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3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6524-E1B0-4275-B36E-70FF7184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5E21F-04B1-4AFA-A02D-BB2591F0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5EB90-D25E-4213-BD43-9BEC1ECB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CB886-E832-49F3-A3A5-22651E411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ED4BF-718E-43C7-9593-3F46CFE54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56728-A191-47A0-8CDB-3670581B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363B9-0ED4-4E22-980B-031E3A17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63248-16AB-479E-8E53-DD5D3342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947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55E6-A08C-4445-9ABB-C4A8978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F3E74-D71C-404E-8512-485D63DC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57271-AD3C-418E-AA1B-D7DB7E4D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0157FB-C117-45AB-9430-16D9C105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51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4A0C7E-B7F8-4BB4-8276-810CBFC6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8DED52-30B3-404F-B199-520B464C4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214C6-22BD-40B1-A26C-F202A9E1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83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AFB5B-AD32-4861-AA19-53D38FDE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ED8F-79B8-4BA1-AED7-D362F14B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DECFB-DCD9-4BEF-B286-B3EE15C3D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21439-FCD4-4280-BD69-7F518603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D0B62-3BB4-4FDA-8F6F-713ECB6E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C9186-5E20-45D5-99B7-AAA87C8A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2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E15A-3181-4BBD-A6E1-10313A7C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855A9-3B17-42C3-B494-4B4890AE80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1C4D-D9D5-4E2F-9444-96CEABA9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5F654-A8ED-4517-A526-B9EBB832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0F306-3608-4FEF-868C-EDB19D4B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45B42-89C1-4036-933F-52ABD032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38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F4FA8-009B-45E5-85A3-B3715F5D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BAE09-196C-4692-8245-D9EE0FDAE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9F54-D944-4B60-AA7F-A5C691F00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98548-A843-4A67-B6A7-D068BDE5AAFC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6A537-DC2B-46C0-BD73-36D6663BF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B28E-D845-403C-A475-0D5F14C69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ACE1-9AC6-47EC-A4E0-179EB5CC0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87B-FFD0-43C7-AB4F-A1CCAC173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83397"/>
          </a:xfrm>
        </p:spPr>
        <p:txBody>
          <a:bodyPr/>
          <a:lstStyle/>
          <a:p>
            <a:r>
              <a:rPr lang="en-IN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9CC1E-D5C0-4136-9D2C-05A6E06D1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>
                <a:latin typeface="Arial Rounded MT Bold" panose="020F0704030504030204" pitchFamily="34" charset="0"/>
              </a:rPr>
              <a:t>By</a:t>
            </a:r>
          </a:p>
          <a:p>
            <a:r>
              <a:rPr lang="en-IN" dirty="0" err="1">
                <a:latin typeface="Arial Rounded MT Bold" panose="020F0704030504030204" pitchFamily="34" charset="0"/>
              </a:rPr>
              <a:t>Dr.</a:t>
            </a:r>
            <a:r>
              <a:rPr lang="en-IN" dirty="0">
                <a:latin typeface="Arial Rounded MT Bold" panose="020F0704030504030204" pitchFamily="34" charset="0"/>
              </a:rPr>
              <a:t> Rakhi Bhattacharyya</a:t>
            </a:r>
          </a:p>
        </p:txBody>
      </p:sp>
    </p:spTree>
    <p:extLst>
      <p:ext uri="{BB962C8B-B14F-4D97-AF65-F5344CB8AC3E}">
        <p14:creationId xmlns:p14="http://schemas.microsoft.com/office/powerpoint/2010/main" val="330881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33D9-1F3D-4744-9256-12F415A4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71B6-D4A4-4137-919A-BF3D47E8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Soil Types- Based on Water content Pedocal      Dry, semi arid climate      Little organic matter      No mineral leac...">
            <a:extLst>
              <a:ext uri="{FF2B5EF4-FFF2-40B4-BE49-F238E27FC236}">
                <a16:creationId xmlns:a16="http://schemas.microsoft.com/office/drawing/2014/main" id="{29DA5902-51F2-4790-B0C8-C1E584E0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"/>
            <a:ext cx="12192000" cy="684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8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28F78-4DFD-442B-BB24-45A96624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830B5-9891-4F7C-8216-590D0A6A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8" name="Picture 4" descr="Soil Problems For and Caused By Humans Properties humans look for in soil    Top soil       Nutrient rich soil layer, m...">
            <a:extLst>
              <a:ext uri="{FF2B5EF4-FFF2-40B4-BE49-F238E27FC236}">
                <a16:creationId xmlns:a16="http://schemas.microsoft.com/office/drawing/2014/main" id="{66D0D7F9-F9D8-4A95-9DFC-FCE6A06A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3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BA95-14C1-489C-8DF7-8C5022F9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0F9E-0D59-40E3-8D68-1435F693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Soil Permeability Rate at which water and air move  through the soil Sand   High permeability   Water moves through qu...">
            <a:extLst>
              <a:ext uri="{FF2B5EF4-FFF2-40B4-BE49-F238E27FC236}">
                <a16:creationId xmlns:a16="http://schemas.microsoft.com/office/drawing/2014/main" id="{046643A1-0656-4F94-AC69-63C3A80B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3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82EA-1DAE-427F-A9DC-8C99FDAB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BA87-8FC2-4710-894C-C1D6F355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 Monoculture   Planting of just one type of crop in large area   Decrease in genetic diversity of crop species        ...">
            <a:extLst>
              <a:ext uri="{FF2B5EF4-FFF2-40B4-BE49-F238E27FC236}">
                <a16:creationId xmlns:a16="http://schemas.microsoft.com/office/drawing/2014/main" id="{49C473DD-DB8F-4C40-B5B0-895F0A74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5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02AEE-4561-4FB4-AC42-D0B70612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3E8BB-E3EF-4FBC-A2D1-65D4F8B67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Soil Erosion Bare soil=soil in which no plants are growing    More susceptible to erosion than soil covered by organic m...">
            <a:extLst>
              <a:ext uri="{FF2B5EF4-FFF2-40B4-BE49-F238E27FC236}">
                <a16:creationId xmlns:a16="http://schemas.microsoft.com/office/drawing/2014/main" id="{BCA42B0D-9916-4DFD-A4A6-79BC7D43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78BB-C9BE-4D39-91A2-B22C7D2A5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DC49-4849-44D9-B271-1F3CDC85D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Soil ppt">
            <a:extLst>
              <a:ext uri="{FF2B5EF4-FFF2-40B4-BE49-F238E27FC236}">
                <a16:creationId xmlns:a16="http://schemas.microsoft.com/office/drawing/2014/main" id="{6DFFC62F-6C04-4A16-9C50-DBC12E5F5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0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7D4E-D24E-4875-98DE-53ED5342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E24E-BCF6-4587-8FF2-873D9AB7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Soil ppt">
            <a:extLst>
              <a:ext uri="{FF2B5EF4-FFF2-40B4-BE49-F238E27FC236}">
                <a16:creationId xmlns:a16="http://schemas.microsoft.com/office/drawing/2014/main" id="{EF3FBA60-8CE9-451D-A247-933D3229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61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1DCF-8511-4F87-A866-AAE5C1CC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45E6-E99B-4118-9E5B-164DC1B1B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8434" name="Picture 2" descr="Soil ppt">
            <a:extLst>
              <a:ext uri="{FF2B5EF4-FFF2-40B4-BE49-F238E27FC236}">
                <a16:creationId xmlns:a16="http://schemas.microsoft.com/office/drawing/2014/main" id="{424EF4BD-BE8E-4F21-924A-09764166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2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B1A9-2FF0-4887-8B02-90CB3CB4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1C38-1293-44E7-AABC-9C49EA8CC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Soil ppt">
            <a:extLst>
              <a:ext uri="{FF2B5EF4-FFF2-40B4-BE49-F238E27FC236}">
                <a16:creationId xmlns:a16="http://schemas.microsoft.com/office/drawing/2014/main" id="{2C0B858F-257F-4407-8155-FC9FD754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8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F93C-FB81-4B60-B919-2B255EFC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F90F-A10F-4637-A856-AD4AFED7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6 Major components of soil Eroded rock Mineral nutrients Decaying organic matter Water Air Living organisms ">
            <a:extLst>
              <a:ext uri="{FF2B5EF4-FFF2-40B4-BE49-F238E27FC236}">
                <a16:creationId xmlns:a16="http://schemas.microsoft.com/office/drawing/2014/main" id="{608577CC-410A-4076-BE8E-D3CF880F4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C6C7-ED5E-4BA1-8C0D-1D6D399B1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AD3D-E37E-41B4-8C4B-FC79F3C8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Importance of Soil Provides nutrients Recycles/filters water Stores water Soil is the basis of life on Earth…why do yo...">
            <a:extLst>
              <a:ext uri="{FF2B5EF4-FFF2-40B4-BE49-F238E27FC236}">
                <a16:creationId xmlns:a16="http://schemas.microsoft.com/office/drawing/2014/main" id="{BB2BAAD6-F347-4A56-ADE8-7E6F7A3F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03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A248-5C3A-45DC-95BF-85025FBB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69745-1741-4850-8975-44F84DC0A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6" name="Picture 4" descr="Terms associated with creation ofsoil Infiltration    Downward movement of water through the soil Leaching    Dissolvi...">
            <a:extLst>
              <a:ext uri="{FF2B5EF4-FFF2-40B4-BE49-F238E27FC236}">
                <a16:creationId xmlns:a16="http://schemas.microsoft.com/office/drawing/2014/main" id="{6FA210FD-8B2E-4AB3-802C-1E16FFA1D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7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39A9-914F-4A03-92E8-1EE2F35F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EF02-6DFE-44A2-8605-32189BC6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100" name="Picture 4" descr="Formation of Soil (clay + mix of  dead vegetation) Physical weathering    Mechanical weathering    Any process that bre...">
            <a:extLst>
              <a:ext uri="{FF2B5EF4-FFF2-40B4-BE49-F238E27FC236}">
                <a16:creationId xmlns:a16="http://schemas.microsoft.com/office/drawing/2014/main" id="{8BF75E01-71E7-4555-B84D-95086C7F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4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6CD5-334F-4663-8F83-3CAC0D18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Soil 1 gram of soil has over 50,000 protozoa as well as  bacteria, algae, fungi, earthworms and nematodes Pores between ...">
            <a:extLst>
              <a:ext uri="{FF2B5EF4-FFF2-40B4-BE49-F238E27FC236}">
                <a16:creationId xmlns:a16="http://schemas.microsoft.com/office/drawing/2014/main" id="{E5294D6B-C7EC-4996-8BC6-812916B90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4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A4D9-A3ED-4A93-9021-C7703A96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5355-642D-4FB7-A90C-30F72E4B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Soil Textures-3 major divisions Clay    Smallest, very fine    Less than 0.002mm in diameter    Easily stick to each o...">
            <a:extLst>
              <a:ext uri="{FF2B5EF4-FFF2-40B4-BE49-F238E27FC236}">
                <a16:creationId xmlns:a16="http://schemas.microsoft.com/office/drawing/2014/main" id="{1C4B0FFB-7D91-4ADA-8996-27608F6C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0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DD525-F129-4B3D-9B39-47765482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DA5CB-DC2D-49B7-91D4-AEA9077E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C62B04F-F82B-4DA2-A98E-9931A64FB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5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F3DD-CFA4-47F3-9386-8206DF36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99908-4377-4F7A-A913-F9D07399B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Loamy Soil composed of roughly the    same amount of all three textures    (clay, silt, sand) and organic    matter   Lo...">
            <a:extLst>
              <a:ext uri="{FF2B5EF4-FFF2-40B4-BE49-F238E27FC236}">
                <a16:creationId xmlns:a16="http://schemas.microsoft.com/office/drawing/2014/main" id="{ADB14CC0-05E7-4846-8D82-29B3C0705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30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Office Theme</vt:lpstr>
      <vt:lpstr>Soil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Rakhi Bhattacharyya</dc:creator>
  <cp:lastModifiedBy>Rakhi Bhattacharyya</cp:lastModifiedBy>
  <cp:revision>7</cp:revision>
  <dcterms:created xsi:type="dcterms:W3CDTF">2021-05-20T13:46:59Z</dcterms:created>
  <dcterms:modified xsi:type="dcterms:W3CDTF">2021-05-21T07:51:51Z</dcterms:modified>
</cp:coreProperties>
</file>